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6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2599988" cy="18000663"/>
  <p:notesSz cx="6807200" cy="9939338"/>
  <p:defaultTextStyle>
    <a:defPPr>
      <a:defRPr lang="en-US"/>
    </a:defPPr>
    <a:lvl1pPr marL="0" algn="l" defTabSz="474665" rtl="0" eaLnBrk="1" latinLnBrk="0" hangingPunct="1">
      <a:defRPr sz="1869" kern="1200">
        <a:solidFill>
          <a:schemeClr val="tx1"/>
        </a:solidFill>
        <a:latin typeface="+mn-lt"/>
        <a:ea typeface="+mn-ea"/>
        <a:cs typeface="+mn-cs"/>
      </a:defRPr>
    </a:lvl1pPr>
    <a:lvl2pPr marL="474665" algn="l" defTabSz="474665" rtl="0" eaLnBrk="1" latinLnBrk="0" hangingPunct="1">
      <a:defRPr sz="1869" kern="1200">
        <a:solidFill>
          <a:schemeClr val="tx1"/>
        </a:solidFill>
        <a:latin typeface="+mn-lt"/>
        <a:ea typeface="+mn-ea"/>
        <a:cs typeface="+mn-cs"/>
      </a:defRPr>
    </a:lvl2pPr>
    <a:lvl3pPr marL="949330" algn="l" defTabSz="474665" rtl="0" eaLnBrk="1" latinLnBrk="0" hangingPunct="1">
      <a:defRPr sz="1869" kern="1200">
        <a:solidFill>
          <a:schemeClr val="tx1"/>
        </a:solidFill>
        <a:latin typeface="+mn-lt"/>
        <a:ea typeface="+mn-ea"/>
        <a:cs typeface="+mn-cs"/>
      </a:defRPr>
    </a:lvl3pPr>
    <a:lvl4pPr marL="1423995" algn="l" defTabSz="474665" rtl="0" eaLnBrk="1" latinLnBrk="0" hangingPunct="1">
      <a:defRPr sz="1869" kern="1200">
        <a:solidFill>
          <a:schemeClr val="tx1"/>
        </a:solidFill>
        <a:latin typeface="+mn-lt"/>
        <a:ea typeface="+mn-ea"/>
        <a:cs typeface="+mn-cs"/>
      </a:defRPr>
    </a:lvl4pPr>
    <a:lvl5pPr marL="1898660" algn="l" defTabSz="474665" rtl="0" eaLnBrk="1" latinLnBrk="0" hangingPunct="1">
      <a:defRPr sz="1869" kern="1200">
        <a:solidFill>
          <a:schemeClr val="tx1"/>
        </a:solidFill>
        <a:latin typeface="+mn-lt"/>
        <a:ea typeface="+mn-ea"/>
        <a:cs typeface="+mn-cs"/>
      </a:defRPr>
    </a:lvl5pPr>
    <a:lvl6pPr marL="2373325" algn="l" defTabSz="474665" rtl="0" eaLnBrk="1" latinLnBrk="0" hangingPunct="1">
      <a:defRPr sz="1869" kern="1200">
        <a:solidFill>
          <a:schemeClr val="tx1"/>
        </a:solidFill>
        <a:latin typeface="+mn-lt"/>
        <a:ea typeface="+mn-ea"/>
        <a:cs typeface="+mn-cs"/>
      </a:defRPr>
    </a:lvl6pPr>
    <a:lvl7pPr marL="2847990" algn="l" defTabSz="474665" rtl="0" eaLnBrk="1" latinLnBrk="0" hangingPunct="1">
      <a:defRPr sz="1869" kern="1200">
        <a:solidFill>
          <a:schemeClr val="tx1"/>
        </a:solidFill>
        <a:latin typeface="+mn-lt"/>
        <a:ea typeface="+mn-ea"/>
        <a:cs typeface="+mn-cs"/>
      </a:defRPr>
    </a:lvl7pPr>
    <a:lvl8pPr marL="3322655" algn="l" defTabSz="474665" rtl="0" eaLnBrk="1" latinLnBrk="0" hangingPunct="1">
      <a:defRPr sz="1869" kern="1200">
        <a:solidFill>
          <a:schemeClr val="tx1"/>
        </a:solidFill>
        <a:latin typeface="+mn-lt"/>
        <a:ea typeface="+mn-ea"/>
        <a:cs typeface="+mn-cs"/>
      </a:defRPr>
    </a:lvl8pPr>
    <a:lvl9pPr marL="3797320" algn="l" defTabSz="474665" rtl="0" eaLnBrk="1" latinLnBrk="0" hangingPunct="1">
      <a:defRPr sz="186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C5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28" d="100"/>
          <a:sy n="28" d="100"/>
        </p:scale>
        <p:origin x="214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9787" cy="498693"/>
          </a:xfrm>
          <a:prstGeom prst="rect">
            <a:avLst/>
          </a:prstGeom>
        </p:spPr>
        <p:txBody>
          <a:bodyPr vert="horz" lIns="91411" tIns="45706" rIns="91411" bIns="45706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3"/>
            <a:ext cx="2949787" cy="498693"/>
          </a:xfrm>
          <a:prstGeom prst="rect">
            <a:avLst/>
          </a:prstGeom>
        </p:spPr>
        <p:txBody>
          <a:bodyPr vert="horz" lIns="91411" tIns="45706" rIns="91411" bIns="45706" rtlCol="0"/>
          <a:lstStyle>
            <a:lvl1pPr algn="r">
              <a:defRPr sz="1300"/>
            </a:lvl1pPr>
          </a:lstStyle>
          <a:p>
            <a:fld id="{D59AD524-4682-44FA-8A3E-824286E8AA66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11" tIns="45706" rIns="91411" bIns="45706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11" tIns="45706" rIns="91411" bIns="45706" rtlCol="0" anchor="b"/>
          <a:lstStyle>
            <a:lvl1pPr algn="r">
              <a:defRPr sz="1300"/>
            </a:lvl1pPr>
          </a:lstStyle>
          <a:p>
            <a:fld id="{3BD57C55-68F9-475A-AA07-BD5BAD473D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4756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9787" cy="498693"/>
          </a:xfrm>
          <a:prstGeom prst="rect">
            <a:avLst/>
          </a:prstGeom>
        </p:spPr>
        <p:txBody>
          <a:bodyPr vert="horz" lIns="91411" tIns="45706" rIns="91411" bIns="45706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3"/>
            <a:ext cx="2949787" cy="498693"/>
          </a:xfrm>
          <a:prstGeom prst="rect">
            <a:avLst/>
          </a:prstGeom>
        </p:spPr>
        <p:txBody>
          <a:bodyPr vert="horz" lIns="91411" tIns="45706" rIns="91411" bIns="45706" rtlCol="0"/>
          <a:lstStyle>
            <a:lvl1pPr algn="r">
              <a:defRPr sz="1300"/>
            </a:lvl1pPr>
          </a:lstStyle>
          <a:p>
            <a:fld id="{6EB0F4E4-9612-4919-873B-9245D8C06805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0438" y="1244600"/>
            <a:ext cx="234632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6" rIns="91411" bIns="4570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6"/>
            <a:ext cx="5445760" cy="3913615"/>
          </a:xfrm>
          <a:prstGeom prst="rect">
            <a:avLst/>
          </a:prstGeom>
        </p:spPr>
        <p:txBody>
          <a:bodyPr vert="horz" lIns="91411" tIns="45706" rIns="91411" bIns="4570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11" tIns="45706" rIns="91411" bIns="45706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11" tIns="45706" rIns="91411" bIns="45706" rtlCol="0" anchor="b"/>
          <a:lstStyle>
            <a:lvl1pPr algn="r">
              <a:defRPr sz="1300"/>
            </a:lvl1pPr>
          </a:lstStyle>
          <a:p>
            <a:fld id="{32B93063-273B-4E34-8F47-A7E094E2E3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511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49330" rtl="0" eaLnBrk="1" latinLnBrk="0" hangingPunct="1">
      <a:defRPr kumimoji="1" sz="1246" kern="1200">
        <a:solidFill>
          <a:schemeClr val="tx1"/>
        </a:solidFill>
        <a:latin typeface="+mn-lt"/>
        <a:ea typeface="+mn-ea"/>
        <a:cs typeface="+mn-cs"/>
      </a:defRPr>
    </a:lvl1pPr>
    <a:lvl2pPr marL="474665" algn="l" defTabSz="949330" rtl="0" eaLnBrk="1" latinLnBrk="0" hangingPunct="1">
      <a:defRPr kumimoji="1" sz="1246" kern="1200">
        <a:solidFill>
          <a:schemeClr val="tx1"/>
        </a:solidFill>
        <a:latin typeface="+mn-lt"/>
        <a:ea typeface="+mn-ea"/>
        <a:cs typeface="+mn-cs"/>
      </a:defRPr>
    </a:lvl2pPr>
    <a:lvl3pPr marL="949330" algn="l" defTabSz="949330" rtl="0" eaLnBrk="1" latinLnBrk="0" hangingPunct="1">
      <a:defRPr kumimoji="1" sz="1246" kern="1200">
        <a:solidFill>
          <a:schemeClr val="tx1"/>
        </a:solidFill>
        <a:latin typeface="+mn-lt"/>
        <a:ea typeface="+mn-ea"/>
        <a:cs typeface="+mn-cs"/>
      </a:defRPr>
    </a:lvl3pPr>
    <a:lvl4pPr marL="1423995" algn="l" defTabSz="949330" rtl="0" eaLnBrk="1" latinLnBrk="0" hangingPunct="1">
      <a:defRPr kumimoji="1" sz="1246" kern="1200">
        <a:solidFill>
          <a:schemeClr val="tx1"/>
        </a:solidFill>
        <a:latin typeface="+mn-lt"/>
        <a:ea typeface="+mn-ea"/>
        <a:cs typeface="+mn-cs"/>
      </a:defRPr>
    </a:lvl4pPr>
    <a:lvl5pPr marL="1898660" algn="l" defTabSz="949330" rtl="0" eaLnBrk="1" latinLnBrk="0" hangingPunct="1">
      <a:defRPr kumimoji="1" sz="1246" kern="1200">
        <a:solidFill>
          <a:schemeClr val="tx1"/>
        </a:solidFill>
        <a:latin typeface="+mn-lt"/>
        <a:ea typeface="+mn-ea"/>
        <a:cs typeface="+mn-cs"/>
      </a:defRPr>
    </a:lvl5pPr>
    <a:lvl6pPr marL="2373325" algn="l" defTabSz="949330" rtl="0" eaLnBrk="1" latinLnBrk="0" hangingPunct="1">
      <a:defRPr kumimoji="1" sz="1246" kern="1200">
        <a:solidFill>
          <a:schemeClr val="tx1"/>
        </a:solidFill>
        <a:latin typeface="+mn-lt"/>
        <a:ea typeface="+mn-ea"/>
        <a:cs typeface="+mn-cs"/>
      </a:defRPr>
    </a:lvl6pPr>
    <a:lvl7pPr marL="2847990" algn="l" defTabSz="949330" rtl="0" eaLnBrk="1" latinLnBrk="0" hangingPunct="1">
      <a:defRPr kumimoji="1" sz="1246" kern="1200">
        <a:solidFill>
          <a:schemeClr val="tx1"/>
        </a:solidFill>
        <a:latin typeface="+mn-lt"/>
        <a:ea typeface="+mn-ea"/>
        <a:cs typeface="+mn-cs"/>
      </a:defRPr>
    </a:lvl7pPr>
    <a:lvl8pPr marL="3322655" algn="l" defTabSz="949330" rtl="0" eaLnBrk="1" latinLnBrk="0" hangingPunct="1">
      <a:defRPr kumimoji="1" sz="1246" kern="1200">
        <a:solidFill>
          <a:schemeClr val="tx1"/>
        </a:solidFill>
        <a:latin typeface="+mn-lt"/>
        <a:ea typeface="+mn-ea"/>
        <a:cs typeface="+mn-cs"/>
      </a:defRPr>
    </a:lvl8pPr>
    <a:lvl9pPr marL="3797320" algn="l" defTabSz="949330" rtl="0" eaLnBrk="1" latinLnBrk="0" hangingPunct="1">
      <a:defRPr kumimoji="1" sz="124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1666" y="-22225"/>
            <a:ext cx="12635545" cy="18045113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7906" y="6311345"/>
            <a:ext cx="8028936" cy="4321162"/>
          </a:xfrm>
        </p:spPr>
        <p:txBody>
          <a:bodyPr anchor="b">
            <a:noAutofit/>
          </a:bodyPr>
          <a:lstStyle>
            <a:lvl1pPr algn="r">
              <a:defRPr sz="7441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57906" y="10632503"/>
            <a:ext cx="8028936" cy="2879106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30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600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90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20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1501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7801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101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040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520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999" y="1600059"/>
            <a:ext cx="8746842" cy="8933662"/>
          </a:xfrm>
        </p:spPr>
        <p:txBody>
          <a:bodyPr anchor="ctr">
            <a:normAutofit/>
          </a:bodyPr>
          <a:lstStyle>
            <a:lvl1pPr algn="l">
              <a:defRPr sz="6063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999" y="11733765"/>
            <a:ext cx="8746842" cy="4123412"/>
          </a:xfrm>
        </p:spPr>
        <p:txBody>
          <a:bodyPr anchor="ctr">
            <a:normAutofit/>
          </a:bodyPr>
          <a:lstStyle>
            <a:lvl1pPr marL="0" indent="0" algn="l">
              <a:buNone/>
              <a:defRPr sz="248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30022" indent="0">
              <a:buNone/>
              <a:defRPr sz="2480">
                <a:solidFill>
                  <a:schemeClr val="tx1">
                    <a:tint val="75000"/>
                  </a:schemeClr>
                </a:solidFill>
              </a:defRPr>
            </a:lvl2pPr>
            <a:lvl3pPr marL="1260043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3pPr>
            <a:lvl4pPr marL="1890065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4pPr>
            <a:lvl5pPr marL="2520086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5pPr>
            <a:lvl6pPr marL="3150108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6pPr>
            <a:lvl7pPr marL="3780130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7pPr>
            <a:lvl8pPr marL="4410151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8pPr>
            <a:lvl9pPr marL="5040173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403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7754" y="1600059"/>
            <a:ext cx="8367172" cy="7933626"/>
          </a:xfrm>
        </p:spPr>
        <p:txBody>
          <a:bodyPr anchor="ctr">
            <a:normAutofit/>
          </a:bodyPr>
          <a:lstStyle>
            <a:lvl1pPr algn="l">
              <a:defRPr sz="6063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17226" y="9533684"/>
            <a:ext cx="7468227" cy="1000037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2205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30022" indent="0">
              <a:buFontTx/>
              <a:buNone/>
              <a:defRPr/>
            </a:lvl2pPr>
            <a:lvl3pPr marL="1260043" indent="0">
              <a:buFontTx/>
              <a:buNone/>
              <a:defRPr/>
            </a:lvl3pPr>
            <a:lvl4pPr marL="1890065" indent="0">
              <a:buFontTx/>
              <a:buNone/>
              <a:defRPr/>
            </a:lvl4pPr>
            <a:lvl5pPr marL="2520086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997" y="11733765"/>
            <a:ext cx="8746843" cy="4123412"/>
          </a:xfrm>
        </p:spPr>
        <p:txBody>
          <a:bodyPr anchor="ctr">
            <a:normAutofit/>
          </a:bodyPr>
          <a:lstStyle>
            <a:lvl1pPr marL="0" indent="0" algn="l">
              <a:buNone/>
              <a:defRPr sz="248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30022" indent="0">
              <a:buNone/>
              <a:defRPr sz="2480">
                <a:solidFill>
                  <a:schemeClr val="tx1">
                    <a:tint val="75000"/>
                  </a:schemeClr>
                </a:solidFill>
              </a:defRPr>
            </a:lvl2pPr>
            <a:lvl3pPr marL="1260043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3pPr>
            <a:lvl4pPr marL="1890065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4pPr>
            <a:lvl5pPr marL="2520086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5pPr>
            <a:lvl6pPr marL="3150108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6pPr>
            <a:lvl7pPr marL="3780130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7pPr>
            <a:lvl8pPr marL="4410151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8pPr>
            <a:lvl9pPr marL="5040173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65153" y="2074559"/>
            <a:ext cx="630163" cy="1534902"/>
          </a:xfrm>
          <a:prstGeom prst="rect">
            <a:avLst/>
          </a:prstGeom>
        </p:spPr>
        <p:txBody>
          <a:bodyPr vert="horz" lIns="126000" tIns="63000" rIns="126000" bIns="63000" rtlCol="0" anchor="ctr">
            <a:noAutofit/>
          </a:bodyPr>
          <a:lstStyle/>
          <a:p>
            <a:pPr lvl="0"/>
            <a:r>
              <a:rPr lang="en-US" sz="1102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298002" y="7576541"/>
            <a:ext cx="630163" cy="1534902"/>
          </a:xfrm>
          <a:prstGeom prst="rect">
            <a:avLst/>
          </a:prstGeom>
        </p:spPr>
        <p:txBody>
          <a:bodyPr vert="horz" lIns="126000" tIns="63000" rIns="126000" bIns="63000" rtlCol="0" anchor="ctr">
            <a:noAutofit/>
          </a:bodyPr>
          <a:lstStyle/>
          <a:p>
            <a:pPr lvl="0"/>
            <a:r>
              <a:rPr lang="en-US" sz="1102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43386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997" y="5071021"/>
            <a:ext cx="8746843" cy="6812482"/>
          </a:xfrm>
        </p:spPr>
        <p:txBody>
          <a:bodyPr anchor="b">
            <a:normAutofit/>
          </a:bodyPr>
          <a:lstStyle>
            <a:lvl1pPr algn="l">
              <a:defRPr sz="6063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997" y="11883503"/>
            <a:ext cx="8746843" cy="3973674"/>
          </a:xfrm>
        </p:spPr>
        <p:txBody>
          <a:bodyPr anchor="t">
            <a:normAutofit/>
          </a:bodyPr>
          <a:lstStyle>
            <a:lvl1pPr marL="0" indent="0" algn="l">
              <a:buNone/>
              <a:defRPr sz="248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30022" indent="0">
              <a:buNone/>
              <a:defRPr sz="2480">
                <a:solidFill>
                  <a:schemeClr val="tx1">
                    <a:tint val="75000"/>
                  </a:schemeClr>
                </a:solidFill>
              </a:defRPr>
            </a:lvl2pPr>
            <a:lvl3pPr marL="1260043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3pPr>
            <a:lvl4pPr marL="1890065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4pPr>
            <a:lvl5pPr marL="2520086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5pPr>
            <a:lvl6pPr marL="3150108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6pPr>
            <a:lvl7pPr marL="3780130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7pPr>
            <a:lvl8pPr marL="4410151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8pPr>
            <a:lvl9pPr marL="5040173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5361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7754" y="1600059"/>
            <a:ext cx="8367172" cy="7933626"/>
          </a:xfrm>
        </p:spPr>
        <p:txBody>
          <a:bodyPr anchor="ctr">
            <a:normAutofit/>
          </a:bodyPr>
          <a:lstStyle>
            <a:lvl1pPr algn="l">
              <a:defRPr sz="6063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39995" y="10533721"/>
            <a:ext cx="8746844" cy="1349782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30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30022" indent="0">
              <a:buFontTx/>
              <a:buNone/>
              <a:defRPr/>
            </a:lvl2pPr>
            <a:lvl3pPr marL="1260043" indent="0">
              <a:buFontTx/>
              <a:buNone/>
              <a:defRPr/>
            </a:lvl3pPr>
            <a:lvl4pPr marL="1890065" indent="0">
              <a:buFontTx/>
              <a:buNone/>
              <a:defRPr/>
            </a:lvl4pPr>
            <a:lvl5pPr marL="2520086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997" y="11883503"/>
            <a:ext cx="8746843" cy="3973674"/>
          </a:xfrm>
        </p:spPr>
        <p:txBody>
          <a:bodyPr anchor="t">
            <a:normAutofit/>
          </a:bodyPr>
          <a:lstStyle>
            <a:lvl1pPr marL="0" indent="0" algn="l">
              <a:buNone/>
              <a:defRPr sz="248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30022" indent="0">
              <a:buNone/>
              <a:defRPr sz="2480">
                <a:solidFill>
                  <a:schemeClr val="tx1">
                    <a:tint val="75000"/>
                  </a:schemeClr>
                </a:solidFill>
              </a:defRPr>
            </a:lvl2pPr>
            <a:lvl3pPr marL="1260043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3pPr>
            <a:lvl4pPr marL="1890065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4pPr>
            <a:lvl5pPr marL="2520086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5pPr>
            <a:lvl6pPr marL="3150108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6pPr>
            <a:lvl7pPr marL="3780130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7pPr>
            <a:lvl8pPr marL="4410151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8pPr>
            <a:lvl9pPr marL="5040173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65153" y="2074559"/>
            <a:ext cx="630163" cy="1534902"/>
          </a:xfrm>
          <a:prstGeom prst="rect">
            <a:avLst/>
          </a:prstGeom>
        </p:spPr>
        <p:txBody>
          <a:bodyPr vert="horz" lIns="126000" tIns="63000" rIns="126000" bIns="63000" rtlCol="0" anchor="ctr">
            <a:noAutofit/>
          </a:bodyPr>
          <a:lstStyle/>
          <a:p>
            <a:pPr lvl="0"/>
            <a:r>
              <a:rPr lang="en-US" sz="1102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298002" y="7576541"/>
            <a:ext cx="630163" cy="1534902"/>
          </a:xfrm>
          <a:prstGeom prst="rect">
            <a:avLst/>
          </a:prstGeom>
        </p:spPr>
        <p:txBody>
          <a:bodyPr vert="horz" lIns="126000" tIns="63000" rIns="126000" bIns="63000" rtlCol="0" anchor="ctr">
            <a:noAutofit/>
          </a:bodyPr>
          <a:lstStyle/>
          <a:p>
            <a:pPr lvl="0"/>
            <a:r>
              <a:rPr lang="en-US" sz="1102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34911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8609" y="1600059"/>
            <a:ext cx="8738231" cy="7933626"/>
          </a:xfrm>
        </p:spPr>
        <p:txBody>
          <a:bodyPr anchor="ctr">
            <a:normAutofit/>
          </a:bodyPr>
          <a:lstStyle>
            <a:lvl1pPr algn="l">
              <a:defRPr sz="6063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39995" y="10533721"/>
            <a:ext cx="8746844" cy="1349782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307">
                <a:solidFill>
                  <a:schemeClr val="accent1"/>
                </a:solidFill>
              </a:defRPr>
            </a:lvl1pPr>
            <a:lvl2pPr marL="630022" indent="0">
              <a:buFontTx/>
              <a:buNone/>
              <a:defRPr/>
            </a:lvl2pPr>
            <a:lvl3pPr marL="1260043" indent="0">
              <a:buFontTx/>
              <a:buNone/>
              <a:defRPr/>
            </a:lvl3pPr>
            <a:lvl4pPr marL="1890065" indent="0">
              <a:buFontTx/>
              <a:buNone/>
              <a:defRPr/>
            </a:lvl4pPr>
            <a:lvl5pPr marL="2520086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997" y="11883503"/>
            <a:ext cx="8746843" cy="3973674"/>
          </a:xfrm>
        </p:spPr>
        <p:txBody>
          <a:bodyPr anchor="t">
            <a:normAutofit/>
          </a:bodyPr>
          <a:lstStyle>
            <a:lvl1pPr marL="0" indent="0" algn="l">
              <a:buNone/>
              <a:defRPr sz="248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30022" indent="0">
              <a:buNone/>
              <a:defRPr sz="2480">
                <a:solidFill>
                  <a:schemeClr val="tx1">
                    <a:tint val="75000"/>
                  </a:schemeClr>
                </a:solidFill>
              </a:defRPr>
            </a:lvl2pPr>
            <a:lvl3pPr marL="1260043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3pPr>
            <a:lvl4pPr marL="1890065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4pPr>
            <a:lvl5pPr marL="2520086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5pPr>
            <a:lvl6pPr marL="3150108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6pPr>
            <a:lvl7pPr marL="3780130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7pPr>
            <a:lvl8pPr marL="4410151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8pPr>
            <a:lvl9pPr marL="5040173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6994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9/29/2021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8895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36446" y="1600060"/>
            <a:ext cx="1348755" cy="13783844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9998" y="1600060"/>
            <a:ext cx="7158494" cy="1378384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343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537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997" y="7089155"/>
            <a:ext cx="8746843" cy="4794352"/>
          </a:xfrm>
        </p:spPr>
        <p:txBody>
          <a:bodyPr anchor="b"/>
          <a:lstStyle>
            <a:lvl1pPr algn="l">
              <a:defRPr sz="5512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997" y="11883503"/>
            <a:ext cx="8746843" cy="2258351"/>
          </a:xfrm>
        </p:spPr>
        <p:txBody>
          <a:bodyPr anchor="t"/>
          <a:lstStyle>
            <a:lvl1pPr marL="0" indent="0" algn="l">
              <a:buNone/>
              <a:defRPr sz="275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30022" indent="0">
              <a:buNone/>
              <a:defRPr sz="2480">
                <a:solidFill>
                  <a:schemeClr val="tx1">
                    <a:tint val="75000"/>
                  </a:schemeClr>
                </a:solidFill>
              </a:defRPr>
            </a:lvl2pPr>
            <a:lvl3pPr marL="1260043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3pPr>
            <a:lvl4pPr marL="1890065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4pPr>
            <a:lvl5pPr marL="2520086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5pPr>
            <a:lvl6pPr marL="3150108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6pPr>
            <a:lvl7pPr marL="3780130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7pPr>
            <a:lvl8pPr marL="4410151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8pPr>
            <a:lvl9pPr marL="5040173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00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999" y="1600059"/>
            <a:ext cx="8746842" cy="346679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0000" y="5671046"/>
            <a:ext cx="4255264" cy="10186128"/>
          </a:xfrm>
        </p:spPr>
        <p:txBody>
          <a:bodyPr>
            <a:normAutofit/>
          </a:bodyPr>
          <a:lstStyle>
            <a:lvl1pPr>
              <a:defRPr sz="2480"/>
            </a:lvl1pPr>
            <a:lvl2pPr>
              <a:defRPr sz="2205"/>
            </a:lvl2pPr>
            <a:lvl3pPr>
              <a:defRPr sz="1929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1575" y="5671050"/>
            <a:ext cx="4255266" cy="10186131"/>
          </a:xfrm>
        </p:spPr>
        <p:txBody>
          <a:bodyPr>
            <a:normAutofit/>
          </a:bodyPr>
          <a:lstStyle>
            <a:lvl1pPr>
              <a:defRPr sz="2480"/>
            </a:lvl1pPr>
            <a:lvl2pPr>
              <a:defRPr sz="2205"/>
            </a:lvl2pPr>
            <a:lvl3pPr>
              <a:defRPr sz="1929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9/29/2021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759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999" y="1600059"/>
            <a:ext cx="8746840" cy="3466794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998" y="5672081"/>
            <a:ext cx="4258796" cy="1512554"/>
          </a:xfrm>
        </p:spPr>
        <p:txBody>
          <a:bodyPr anchor="b">
            <a:noAutofit/>
          </a:bodyPr>
          <a:lstStyle>
            <a:lvl1pPr marL="0" indent="0">
              <a:buNone/>
              <a:defRPr sz="3307" b="0"/>
            </a:lvl1pPr>
            <a:lvl2pPr marL="630022" indent="0">
              <a:buNone/>
              <a:defRPr sz="2756" b="1"/>
            </a:lvl2pPr>
            <a:lvl3pPr marL="1260043" indent="0">
              <a:buNone/>
              <a:defRPr sz="2480" b="1"/>
            </a:lvl3pPr>
            <a:lvl4pPr marL="1890065" indent="0">
              <a:buNone/>
              <a:defRPr sz="2205" b="1"/>
            </a:lvl4pPr>
            <a:lvl5pPr marL="2520086" indent="0">
              <a:buNone/>
              <a:defRPr sz="2205" b="1"/>
            </a:lvl5pPr>
            <a:lvl6pPr marL="3150108" indent="0">
              <a:buNone/>
              <a:defRPr sz="2205" b="1"/>
            </a:lvl6pPr>
            <a:lvl7pPr marL="3780130" indent="0">
              <a:buNone/>
              <a:defRPr sz="2205" b="1"/>
            </a:lvl7pPr>
            <a:lvl8pPr marL="4410151" indent="0">
              <a:buNone/>
              <a:defRPr sz="2205" b="1"/>
            </a:lvl8pPr>
            <a:lvl9pPr marL="5040173" indent="0">
              <a:buNone/>
              <a:defRPr sz="2205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998" y="7184638"/>
            <a:ext cx="4258796" cy="8672543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28042" y="5672081"/>
            <a:ext cx="4258796" cy="1512554"/>
          </a:xfrm>
        </p:spPr>
        <p:txBody>
          <a:bodyPr anchor="b">
            <a:noAutofit/>
          </a:bodyPr>
          <a:lstStyle>
            <a:lvl1pPr marL="0" indent="0">
              <a:buNone/>
              <a:defRPr sz="3307" b="0"/>
            </a:lvl1pPr>
            <a:lvl2pPr marL="630022" indent="0">
              <a:buNone/>
              <a:defRPr sz="2756" b="1"/>
            </a:lvl2pPr>
            <a:lvl3pPr marL="1260043" indent="0">
              <a:buNone/>
              <a:defRPr sz="2480" b="1"/>
            </a:lvl3pPr>
            <a:lvl4pPr marL="1890065" indent="0">
              <a:buNone/>
              <a:defRPr sz="2205" b="1"/>
            </a:lvl4pPr>
            <a:lvl5pPr marL="2520086" indent="0">
              <a:buNone/>
              <a:defRPr sz="2205" b="1"/>
            </a:lvl5pPr>
            <a:lvl6pPr marL="3150108" indent="0">
              <a:buNone/>
              <a:defRPr sz="2205" b="1"/>
            </a:lvl6pPr>
            <a:lvl7pPr marL="3780130" indent="0">
              <a:buNone/>
              <a:defRPr sz="2205" b="1"/>
            </a:lvl7pPr>
            <a:lvl8pPr marL="4410151" indent="0">
              <a:buNone/>
              <a:defRPr sz="2205" b="1"/>
            </a:lvl8pPr>
            <a:lvl9pPr marL="5040173" indent="0">
              <a:buNone/>
              <a:defRPr sz="2205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28042" y="7184638"/>
            <a:ext cx="4258796" cy="8672543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405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998" y="1600059"/>
            <a:ext cx="8746842" cy="346679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718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60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998" y="3933489"/>
            <a:ext cx="3844735" cy="3355677"/>
          </a:xfrm>
        </p:spPr>
        <p:txBody>
          <a:bodyPr anchor="b">
            <a:normAutofit/>
          </a:bodyPr>
          <a:lstStyle>
            <a:lvl1pPr>
              <a:defRPr sz="275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1044" y="1351560"/>
            <a:ext cx="4665795" cy="14505618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998" y="7289165"/>
            <a:ext cx="3844735" cy="6783581"/>
          </a:xfrm>
        </p:spPr>
        <p:txBody>
          <a:bodyPr>
            <a:normAutofit/>
          </a:bodyPr>
          <a:lstStyle>
            <a:lvl1pPr marL="0" indent="0">
              <a:buNone/>
              <a:defRPr sz="1929"/>
            </a:lvl1pPr>
            <a:lvl2pPr marL="472516" indent="0">
              <a:buNone/>
              <a:defRPr sz="1447"/>
            </a:lvl2pPr>
            <a:lvl3pPr marL="945032" indent="0">
              <a:buNone/>
              <a:defRPr sz="1240"/>
            </a:lvl3pPr>
            <a:lvl4pPr marL="1417549" indent="0">
              <a:buNone/>
              <a:defRPr sz="1034"/>
            </a:lvl4pPr>
            <a:lvl5pPr marL="1890065" indent="0">
              <a:buNone/>
              <a:defRPr sz="1034"/>
            </a:lvl5pPr>
            <a:lvl6pPr marL="2362581" indent="0">
              <a:buNone/>
              <a:defRPr sz="1034"/>
            </a:lvl6pPr>
            <a:lvl7pPr marL="2835097" indent="0">
              <a:buNone/>
              <a:defRPr sz="1034"/>
            </a:lvl7pPr>
            <a:lvl8pPr marL="3307613" indent="0">
              <a:buNone/>
              <a:defRPr sz="1034"/>
            </a:lvl8pPr>
            <a:lvl9pPr marL="3780130" indent="0">
              <a:buNone/>
              <a:defRPr sz="103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9/29/2021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925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998" y="12600464"/>
            <a:ext cx="8746842" cy="1487556"/>
          </a:xfrm>
        </p:spPr>
        <p:txBody>
          <a:bodyPr anchor="b">
            <a:normAutofit/>
          </a:bodyPr>
          <a:lstStyle>
            <a:lvl1pPr algn="l">
              <a:defRPr sz="3307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998" y="1600059"/>
            <a:ext cx="8746842" cy="10094120"/>
          </a:xfrm>
        </p:spPr>
        <p:txBody>
          <a:bodyPr anchor="t">
            <a:normAutofit/>
          </a:bodyPr>
          <a:lstStyle>
            <a:lvl1pPr marL="0" indent="0" algn="ctr">
              <a:buNone/>
              <a:defRPr sz="2205"/>
            </a:lvl1pPr>
            <a:lvl2pPr marL="630022" indent="0">
              <a:buNone/>
              <a:defRPr sz="2205"/>
            </a:lvl2pPr>
            <a:lvl3pPr marL="1260043" indent="0">
              <a:buNone/>
              <a:defRPr sz="2205"/>
            </a:lvl3pPr>
            <a:lvl4pPr marL="1890065" indent="0">
              <a:buNone/>
              <a:defRPr sz="2205"/>
            </a:lvl4pPr>
            <a:lvl5pPr marL="2520086" indent="0">
              <a:buNone/>
              <a:defRPr sz="2205"/>
            </a:lvl5pPr>
            <a:lvl6pPr marL="3150108" indent="0">
              <a:buNone/>
              <a:defRPr sz="2205"/>
            </a:lvl6pPr>
            <a:lvl7pPr marL="3780130" indent="0">
              <a:buNone/>
              <a:defRPr sz="2205"/>
            </a:lvl7pPr>
            <a:lvl8pPr marL="4410151" indent="0">
              <a:buNone/>
              <a:defRPr sz="2205"/>
            </a:lvl8pPr>
            <a:lvl9pPr marL="5040173" indent="0">
              <a:buNone/>
              <a:defRPr sz="2205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998" y="14088020"/>
            <a:ext cx="8746842" cy="1769157"/>
          </a:xfrm>
        </p:spPr>
        <p:txBody>
          <a:bodyPr>
            <a:normAutofit/>
          </a:bodyPr>
          <a:lstStyle>
            <a:lvl1pPr marL="0" indent="0">
              <a:buNone/>
              <a:defRPr sz="1654"/>
            </a:lvl1pPr>
            <a:lvl2pPr marL="630022" indent="0">
              <a:buNone/>
              <a:defRPr sz="1654"/>
            </a:lvl2pPr>
            <a:lvl3pPr marL="1260043" indent="0">
              <a:buNone/>
              <a:defRPr sz="1378"/>
            </a:lvl3pPr>
            <a:lvl4pPr marL="1890065" indent="0">
              <a:buNone/>
              <a:defRPr sz="1240"/>
            </a:lvl4pPr>
            <a:lvl5pPr marL="2520086" indent="0">
              <a:buNone/>
              <a:defRPr sz="1240"/>
            </a:lvl5pPr>
            <a:lvl6pPr marL="3150108" indent="0">
              <a:buNone/>
              <a:defRPr sz="1240"/>
            </a:lvl6pPr>
            <a:lvl7pPr marL="3780130" indent="0">
              <a:buNone/>
              <a:defRPr sz="1240"/>
            </a:lvl7pPr>
            <a:lvl8pPr marL="4410151" indent="0">
              <a:buNone/>
              <a:defRPr sz="1240"/>
            </a:lvl8pPr>
            <a:lvl9pPr marL="5040173" indent="0">
              <a:buNone/>
              <a:defRPr sz="124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29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1666" y="-22225"/>
            <a:ext cx="12635546" cy="18045113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9999" y="1600059"/>
            <a:ext cx="8746840" cy="346679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998" y="5671050"/>
            <a:ext cx="8746842" cy="10186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48183" y="15857181"/>
            <a:ext cx="942701" cy="9583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9999" y="15857181"/>
            <a:ext cx="6370232" cy="9583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80451" y="15857181"/>
            <a:ext cx="706390" cy="9583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4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39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  <p:sldLayoutId id="2147483749" r:id="rId13"/>
    <p:sldLayoutId id="2147483750" r:id="rId14"/>
    <p:sldLayoutId id="2147483751" r:id="rId15"/>
    <p:sldLayoutId id="2147483752" r:id="rId16"/>
  </p:sldLayoutIdLst>
  <p:txStyles>
    <p:titleStyle>
      <a:lvl1pPr algn="l" defTabSz="630022" rtl="0" eaLnBrk="1" latinLnBrk="0" hangingPunct="1">
        <a:spcBef>
          <a:spcPct val="0"/>
        </a:spcBef>
        <a:buNone/>
        <a:defRPr kumimoji="1" sz="4961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72516" indent="-472516" algn="l" defTabSz="630022" rtl="0" eaLnBrk="1" latinLnBrk="0" hangingPunct="1">
        <a:spcBef>
          <a:spcPts val="137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248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1023785" indent="-393764" algn="l" defTabSz="630022" rtl="0" eaLnBrk="1" latinLnBrk="0" hangingPunct="1">
        <a:spcBef>
          <a:spcPts val="137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220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575054" indent="-315011" algn="l" defTabSz="630022" rtl="0" eaLnBrk="1" latinLnBrk="0" hangingPunct="1">
        <a:spcBef>
          <a:spcPts val="137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92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2205076" indent="-315011" algn="l" defTabSz="630022" rtl="0" eaLnBrk="1" latinLnBrk="0" hangingPunct="1">
        <a:spcBef>
          <a:spcPts val="137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5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835097" indent="-315011" algn="l" defTabSz="630022" rtl="0" eaLnBrk="1" latinLnBrk="0" hangingPunct="1">
        <a:spcBef>
          <a:spcPts val="137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5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3465119" indent="-315011" algn="l" defTabSz="630022" rtl="0" eaLnBrk="1" latinLnBrk="0" hangingPunct="1">
        <a:spcBef>
          <a:spcPts val="137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5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4095140" indent="-315011" algn="l" defTabSz="630022" rtl="0" eaLnBrk="1" latinLnBrk="0" hangingPunct="1">
        <a:spcBef>
          <a:spcPts val="137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5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4725162" indent="-315011" algn="l" defTabSz="630022" rtl="0" eaLnBrk="1" latinLnBrk="0" hangingPunct="1">
        <a:spcBef>
          <a:spcPts val="137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5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5355184" indent="-315011" algn="l" defTabSz="630022" rtl="0" eaLnBrk="1" latinLnBrk="0" hangingPunct="1">
        <a:spcBef>
          <a:spcPts val="137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5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30022" rtl="0" eaLnBrk="1" latinLnBrk="0" hangingPunct="1"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1pPr>
      <a:lvl2pPr marL="630022" algn="l" defTabSz="630022" rtl="0" eaLnBrk="1" latinLnBrk="0" hangingPunct="1"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2pPr>
      <a:lvl3pPr marL="1260043" algn="l" defTabSz="630022" rtl="0" eaLnBrk="1" latinLnBrk="0" hangingPunct="1"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3pPr>
      <a:lvl4pPr marL="1890065" algn="l" defTabSz="630022" rtl="0" eaLnBrk="1" latinLnBrk="0" hangingPunct="1"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4pPr>
      <a:lvl5pPr marL="2520086" algn="l" defTabSz="630022" rtl="0" eaLnBrk="1" latinLnBrk="0" hangingPunct="1"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5pPr>
      <a:lvl6pPr marL="3150108" algn="l" defTabSz="630022" rtl="0" eaLnBrk="1" latinLnBrk="0" hangingPunct="1"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6pPr>
      <a:lvl7pPr marL="3780130" algn="l" defTabSz="630022" rtl="0" eaLnBrk="1" latinLnBrk="0" hangingPunct="1"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7pPr>
      <a:lvl8pPr marL="4410151" algn="l" defTabSz="630022" rtl="0" eaLnBrk="1" latinLnBrk="0" hangingPunct="1"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8pPr>
      <a:lvl9pPr marL="5040173" algn="l" defTabSz="630022" rtl="0" eaLnBrk="1" latinLnBrk="0" hangingPunct="1"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12599988" cy="180006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7348538" y="11850053"/>
            <a:ext cx="1259998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33350" eaLnBrk="0" fontAlgn="base" hangingPunct="0">
              <a:spcBef>
                <a:spcPct val="0"/>
              </a:spcBef>
              <a:spcAft>
                <a:spcPct val="0"/>
              </a:spcAft>
              <a:tabLst>
                <a:tab pos="4819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819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4819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4819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4819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tabLst>
                <a:tab pos="4819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tabLst>
                <a:tab pos="4819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tabLst>
                <a:tab pos="4819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tabLst>
                <a:tab pos="4819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33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19650" algn="l"/>
              </a:tabLst>
            </a:pPr>
            <a:endParaRPr kumimoji="0" lang="ja-JP" altLang="ja-JP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133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19650" algn="l"/>
              </a:tabLst>
            </a:pPr>
            <a:br>
              <a: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133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19650" algn="l"/>
              </a:tabLst>
            </a:pPr>
            <a:endParaRPr kumimoji="0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034540" y="434340"/>
            <a:ext cx="8572500" cy="1303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/>
              <a:t>受講申込書</a:t>
            </a:r>
            <a:endParaRPr kumimoji="1" lang="en-US" altLang="ja-JP" sz="4000" b="1" dirty="0"/>
          </a:p>
          <a:p>
            <a:pPr algn="ctr"/>
            <a:endParaRPr kumimoji="1" lang="en-US" altLang="ja-JP" dirty="0"/>
          </a:p>
          <a:p>
            <a:pPr algn="ctr"/>
            <a:r>
              <a:rPr kumimoji="1" lang="ja-JP" altLang="en-US" sz="2000" dirty="0"/>
              <a:t>（山鹿市役所　人権啓発課　男女共同参画推進室行き）</a:t>
            </a:r>
          </a:p>
        </p:txBody>
      </p:sp>
      <p:sp>
        <p:nvSpPr>
          <p:cNvPr id="15" name="AutoShape 26"/>
          <p:cNvSpPr>
            <a:spLocks noChangeArrowheads="1"/>
          </p:cNvSpPr>
          <p:nvPr/>
        </p:nvSpPr>
        <p:spPr bwMode="auto">
          <a:xfrm>
            <a:off x="7695137" y="9717530"/>
            <a:ext cx="3422333" cy="985362"/>
          </a:xfrm>
          <a:prstGeom prst="roundRect">
            <a:avLst>
              <a:gd name="adj" fmla="val 16667"/>
            </a:avLst>
          </a:prstGeom>
          <a:solidFill>
            <a:schemeClr val="accent4">
              <a:lumMod val="20000"/>
              <a:lumOff val="80000"/>
            </a:schemeClr>
          </a:solidFill>
          <a:ln w="63500" cmpd="dbl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74295" tIns="8890" rIns="74295" bIns="8890" anchor="ctr" anchorCtr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3600" dirty="0">
                <a:effectLst/>
                <a:latin typeface="+mj-ea"/>
                <a:ea typeface="+mj-ea"/>
                <a:cs typeface="Times New Roman" panose="02020603050405020304" pitchFamily="18" charset="0"/>
              </a:rPr>
              <a:t>申込締切</a:t>
            </a:r>
            <a:endParaRPr lang="ja-JP" sz="3200" dirty="0">
              <a:effectLst/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6" name="AutoShape 26"/>
          <p:cNvSpPr>
            <a:spLocks noChangeArrowheads="1"/>
          </p:cNvSpPr>
          <p:nvPr/>
        </p:nvSpPr>
        <p:spPr bwMode="auto">
          <a:xfrm>
            <a:off x="1570371" y="9749915"/>
            <a:ext cx="3450882" cy="952977"/>
          </a:xfrm>
          <a:prstGeom prst="roundRect">
            <a:avLst>
              <a:gd name="adj" fmla="val 16667"/>
            </a:avLst>
          </a:prstGeom>
          <a:solidFill>
            <a:schemeClr val="accent4">
              <a:lumMod val="20000"/>
              <a:lumOff val="80000"/>
            </a:schemeClr>
          </a:solidFill>
          <a:ln w="63500" cmpd="dbl">
            <a:solidFill>
              <a:srgbClr val="000000"/>
            </a:solidFill>
            <a:round/>
            <a:headEnd/>
            <a:tailEnd/>
          </a:ln>
        </p:spPr>
        <p:txBody>
          <a:bodyPr rot="0" vert="horz" wrap="none" lIns="74295" tIns="8890" rIns="74295" bIns="8890" anchor="ctr" anchorCtr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3600" dirty="0">
                <a:effectLst/>
                <a:latin typeface="+mn-ea"/>
                <a:cs typeface="Times New Roman" panose="02020603050405020304" pitchFamily="18" charset="0"/>
              </a:rPr>
              <a:t>申込方法</a:t>
            </a:r>
            <a:endParaRPr lang="ja-JP" sz="1200" dirty="0"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6972300" y="11114436"/>
            <a:ext cx="4868008" cy="9829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chemeClr val="tx1"/>
                </a:solidFill>
              </a:rPr>
              <a:t>令和３年１０月１５日（金）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720578" y="11155680"/>
            <a:ext cx="5492041" cy="50749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>
                <a:solidFill>
                  <a:schemeClr val="tx1"/>
                </a:solidFill>
              </a:rPr>
              <a:t>E-Mail </a:t>
            </a:r>
            <a:r>
              <a:rPr lang="ja-JP" altLang="en-US" dirty="0">
                <a:solidFill>
                  <a:schemeClr val="tx1"/>
                </a:solidFill>
              </a:rPr>
              <a:t>・</a:t>
            </a:r>
            <a:r>
              <a:rPr lang="en-US" altLang="ja-JP" dirty="0">
                <a:solidFill>
                  <a:schemeClr val="tx1"/>
                </a:solidFill>
              </a:rPr>
              <a:t>FAX</a:t>
            </a:r>
            <a:r>
              <a:rPr lang="ja-JP" altLang="en-US" dirty="0">
                <a:solidFill>
                  <a:schemeClr val="tx1"/>
                </a:solidFill>
              </a:rPr>
              <a:t>または、右下の</a:t>
            </a:r>
            <a:r>
              <a:rPr lang="en-US" altLang="ja-JP" dirty="0">
                <a:solidFill>
                  <a:schemeClr val="tx1"/>
                </a:solidFill>
              </a:rPr>
              <a:t>QR</a:t>
            </a:r>
            <a:r>
              <a:rPr lang="ja-JP" altLang="en-US" dirty="0">
                <a:solidFill>
                  <a:schemeClr val="tx1"/>
                </a:solidFill>
              </a:rPr>
              <a:t>コードから</a:t>
            </a:r>
            <a:endParaRPr lang="en-US" altLang="ja-JP" dirty="0">
              <a:solidFill>
                <a:schemeClr val="tx1"/>
              </a:solidFill>
            </a:endParaRPr>
          </a:p>
          <a:p>
            <a:endParaRPr lang="en-US" altLang="ja-JP" dirty="0">
              <a:solidFill>
                <a:schemeClr val="tx1"/>
              </a:solidFill>
            </a:endParaRPr>
          </a:p>
          <a:p>
            <a:endParaRPr lang="ja-JP" altLang="ja-JP" dirty="0">
              <a:solidFill>
                <a:schemeClr val="tx1"/>
              </a:solidFill>
            </a:endParaRPr>
          </a:p>
          <a:p>
            <a:r>
              <a:rPr lang="ja-JP" altLang="en-US" sz="2000" dirty="0">
                <a:solidFill>
                  <a:schemeClr val="tx1"/>
                </a:solidFill>
              </a:rPr>
              <a:t>①ご夫婦氏名</a:t>
            </a:r>
            <a:r>
              <a:rPr lang="ja-JP" altLang="ja-JP" sz="2000" dirty="0">
                <a:solidFill>
                  <a:schemeClr val="tx1"/>
                </a:solidFill>
              </a:rPr>
              <a:t>（ふりがな）</a:t>
            </a:r>
          </a:p>
          <a:p>
            <a:r>
              <a:rPr lang="ja-JP" altLang="en-US" sz="2000" dirty="0">
                <a:solidFill>
                  <a:schemeClr val="tx1"/>
                </a:solidFill>
              </a:rPr>
              <a:t>②</a:t>
            </a:r>
            <a:r>
              <a:rPr lang="ja-JP" altLang="ja-JP" sz="2000" dirty="0">
                <a:solidFill>
                  <a:schemeClr val="tx1"/>
                </a:solidFill>
              </a:rPr>
              <a:t>年齢</a:t>
            </a:r>
          </a:p>
          <a:p>
            <a:r>
              <a:rPr lang="ja-JP" altLang="en-US" sz="2000" dirty="0">
                <a:solidFill>
                  <a:schemeClr val="tx1"/>
                </a:solidFill>
              </a:rPr>
              <a:t>③</a:t>
            </a:r>
            <a:r>
              <a:rPr lang="ja-JP" altLang="ja-JP" sz="2000" dirty="0">
                <a:solidFill>
                  <a:schemeClr val="tx1"/>
                </a:solidFill>
              </a:rPr>
              <a:t>住所</a:t>
            </a:r>
          </a:p>
          <a:p>
            <a:r>
              <a:rPr lang="ja-JP" altLang="en-US" sz="2000" dirty="0">
                <a:solidFill>
                  <a:schemeClr val="tx1"/>
                </a:solidFill>
              </a:rPr>
              <a:t>④連絡先（</a:t>
            </a:r>
            <a:r>
              <a:rPr lang="en-US" altLang="ja-JP" sz="2000" dirty="0">
                <a:solidFill>
                  <a:schemeClr val="tx1"/>
                </a:solidFill>
              </a:rPr>
              <a:t>TEL</a:t>
            </a:r>
            <a:r>
              <a:rPr lang="ja-JP" altLang="en-US" sz="2000" dirty="0">
                <a:solidFill>
                  <a:schemeClr val="tx1"/>
                </a:solidFill>
              </a:rPr>
              <a:t>・</a:t>
            </a:r>
            <a:r>
              <a:rPr lang="en-US" altLang="ja-JP" sz="2000" dirty="0">
                <a:solidFill>
                  <a:schemeClr val="tx1"/>
                </a:solidFill>
              </a:rPr>
              <a:t>E-</a:t>
            </a:r>
            <a:r>
              <a:rPr lang="ja-JP" altLang="en-US" sz="2000" dirty="0">
                <a:solidFill>
                  <a:schemeClr val="tx1"/>
                </a:solidFill>
              </a:rPr>
              <a:t>メール）</a:t>
            </a:r>
            <a:endParaRPr lang="en-US" altLang="ja-JP" sz="2000" dirty="0">
              <a:solidFill>
                <a:schemeClr val="tx1"/>
              </a:solidFill>
            </a:endParaRPr>
          </a:p>
          <a:p>
            <a:r>
              <a:rPr lang="ja-JP" altLang="en-US" sz="2000" dirty="0">
                <a:solidFill>
                  <a:schemeClr val="tx1"/>
                </a:solidFill>
              </a:rPr>
              <a:t>⑤</a:t>
            </a:r>
            <a:r>
              <a:rPr lang="en-US" altLang="ja-JP" sz="2000" dirty="0">
                <a:solidFill>
                  <a:schemeClr val="tx1"/>
                </a:solidFill>
              </a:rPr>
              <a:t>Zoom</a:t>
            </a:r>
            <a:r>
              <a:rPr lang="ja-JP" altLang="en-US" sz="2000" dirty="0">
                <a:solidFill>
                  <a:schemeClr val="tx1"/>
                </a:solidFill>
              </a:rPr>
              <a:t>を使ったことがありますか？</a:t>
            </a:r>
          </a:p>
          <a:p>
            <a:r>
              <a:rPr lang="ja-JP" altLang="en-US" sz="2000" dirty="0">
                <a:solidFill>
                  <a:schemeClr val="tx1"/>
                </a:solidFill>
              </a:rPr>
              <a:t>⑥当日はどちらを選択されますか？</a:t>
            </a:r>
            <a:endParaRPr lang="en-US" altLang="ja-JP" sz="2000" dirty="0">
              <a:solidFill>
                <a:schemeClr val="tx1"/>
              </a:solidFill>
            </a:endParaRPr>
          </a:p>
          <a:p>
            <a:r>
              <a:rPr lang="ja-JP" altLang="en-US" sz="2000" dirty="0">
                <a:solidFill>
                  <a:schemeClr val="tx1"/>
                </a:solidFill>
              </a:rPr>
              <a:t>⑦セミナーで聞きたいことをご記入ください。</a:t>
            </a:r>
            <a:endParaRPr lang="en-US" altLang="ja-JP" sz="2000" dirty="0">
              <a:solidFill>
                <a:schemeClr val="tx1"/>
              </a:solidFill>
            </a:endParaRPr>
          </a:p>
          <a:p>
            <a:r>
              <a:rPr lang="ja-JP" altLang="en-US" sz="2000" dirty="0">
                <a:solidFill>
                  <a:schemeClr val="tx1"/>
                </a:solidFill>
              </a:rPr>
              <a:t>⑧申込理由</a:t>
            </a:r>
          </a:p>
          <a:p>
            <a:r>
              <a:rPr lang="ja-JP" altLang="ja-JP" dirty="0">
                <a:solidFill>
                  <a:schemeClr val="tx1"/>
                </a:solidFill>
              </a:rPr>
              <a:t>を記入のうえ、下記へお申込みください。</a:t>
            </a:r>
            <a:endParaRPr lang="en-US" altLang="ja-JP" dirty="0">
              <a:solidFill>
                <a:schemeClr val="tx1"/>
              </a:solidFill>
            </a:endParaRPr>
          </a:p>
          <a:p>
            <a:endParaRPr lang="ja-JP" altLang="ja-JP" dirty="0">
              <a:solidFill>
                <a:schemeClr val="tx1"/>
              </a:solidFill>
            </a:endParaRPr>
          </a:p>
          <a:p>
            <a:r>
              <a:rPr lang="ja-JP" altLang="ja-JP" dirty="0">
                <a:solidFill>
                  <a:schemeClr val="tx1"/>
                </a:solidFill>
              </a:rPr>
              <a:t>＊申込後は、男女共同参画推進室より確認の</a:t>
            </a:r>
            <a:endParaRPr lang="en-US" altLang="ja-JP" dirty="0">
              <a:solidFill>
                <a:schemeClr val="tx1"/>
              </a:solidFill>
            </a:endParaRPr>
          </a:p>
          <a:p>
            <a:r>
              <a:rPr lang="ja-JP" altLang="en-US" dirty="0">
                <a:solidFill>
                  <a:schemeClr val="tx1"/>
                </a:solidFill>
              </a:rPr>
              <a:t>　</a:t>
            </a:r>
            <a:r>
              <a:rPr lang="ja-JP" altLang="ja-JP" dirty="0">
                <a:solidFill>
                  <a:schemeClr val="tx1"/>
                </a:solidFill>
              </a:rPr>
              <a:t>連絡を差し上げます。</a:t>
            </a:r>
          </a:p>
          <a:p>
            <a:r>
              <a:rPr lang="ja-JP" altLang="ja-JP" dirty="0">
                <a:solidFill>
                  <a:schemeClr val="tx1"/>
                </a:solidFill>
              </a:rPr>
              <a:t>＊個人情報は、目的以外には使用しません。</a:t>
            </a:r>
          </a:p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276504" y="16440865"/>
            <a:ext cx="12088708" cy="122991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977" dirty="0">
                <a:solidFill>
                  <a:schemeClr val="tx1"/>
                </a:solidFill>
              </a:rPr>
              <a:t>問合せ先</a:t>
            </a:r>
            <a:endParaRPr kumimoji="1" lang="en-US" altLang="ja-JP" sz="1977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977" dirty="0">
                <a:solidFill>
                  <a:schemeClr val="tx1"/>
                </a:solidFill>
              </a:rPr>
              <a:t>　人権啓発課　男女共同参画推進室　</a:t>
            </a:r>
            <a:endParaRPr kumimoji="1" lang="en-US" altLang="ja-JP" sz="1977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977" dirty="0">
                <a:solidFill>
                  <a:schemeClr val="tx1"/>
                </a:solidFill>
              </a:rPr>
              <a:t>　ＴＥＬ：</a:t>
            </a:r>
            <a:r>
              <a:rPr kumimoji="1" lang="en-US" altLang="ja-JP" sz="1977" dirty="0">
                <a:solidFill>
                  <a:schemeClr val="tx1"/>
                </a:solidFill>
              </a:rPr>
              <a:t>0968-43-1199</a:t>
            </a:r>
            <a:r>
              <a:rPr kumimoji="1" lang="ja-JP" altLang="en-US" sz="1977" dirty="0">
                <a:solidFill>
                  <a:schemeClr val="tx1"/>
                </a:solidFill>
              </a:rPr>
              <a:t>　ＦＡＸ：</a:t>
            </a:r>
            <a:r>
              <a:rPr kumimoji="1" lang="en-US" altLang="ja-JP" sz="1977" dirty="0">
                <a:solidFill>
                  <a:schemeClr val="tx1"/>
                </a:solidFill>
              </a:rPr>
              <a:t>0968-44-0373</a:t>
            </a:r>
            <a:r>
              <a:rPr kumimoji="1" lang="ja-JP" altLang="en-US" sz="1977" dirty="0">
                <a:solidFill>
                  <a:schemeClr val="tx1"/>
                </a:solidFill>
              </a:rPr>
              <a:t>　メール：</a:t>
            </a:r>
            <a:r>
              <a:rPr kumimoji="1" lang="en-US" altLang="ja-JP" sz="1977" dirty="0">
                <a:solidFill>
                  <a:schemeClr val="tx1"/>
                </a:solidFill>
              </a:rPr>
              <a:t>danjokyoudou@city.yamaga.kumamoto.jp</a:t>
            </a:r>
            <a:endParaRPr kumimoji="1" lang="ja-JP" altLang="en-US" sz="1977" dirty="0">
              <a:solidFill>
                <a:schemeClr val="tx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963507" y="12475345"/>
            <a:ext cx="4876801" cy="1242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/>
              <a:t>※</a:t>
            </a:r>
            <a:r>
              <a:rPr kumimoji="1" lang="ja-JP" altLang="en-US" b="1" dirty="0"/>
              <a:t>参加者には、セミナーの</a:t>
            </a:r>
            <a:r>
              <a:rPr kumimoji="1" lang="en-US" altLang="ja-JP" b="1" dirty="0"/>
              <a:t>URL</a:t>
            </a:r>
            <a:r>
              <a:rPr kumimoji="1" lang="ja-JP" altLang="en-US" b="1" dirty="0"/>
              <a:t>と</a:t>
            </a:r>
            <a:r>
              <a:rPr kumimoji="1" lang="en-US" altLang="ja-JP" b="1" dirty="0"/>
              <a:t>ID</a:t>
            </a:r>
            <a:r>
              <a:rPr kumimoji="1" lang="ja-JP" altLang="en-US" b="1" dirty="0"/>
              <a:t>・パスワード、当日の資料をメールで事前に送付しますので、必ず使用可能なメールアドレスをご記入ください。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8233993" y="13898825"/>
            <a:ext cx="2170373" cy="218677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en-US" altLang="ja-JP" dirty="0"/>
          </a:p>
        </p:txBody>
      </p:sp>
      <p:pic>
        <p:nvPicPr>
          <p:cNvPr id="13" name="図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366" y="14094749"/>
            <a:ext cx="1861625" cy="185349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0204501"/>
              </p:ext>
            </p:extLst>
          </p:nvPr>
        </p:nvGraphicFramePr>
        <p:xfrm>
          <a:off x="676781" y="1737646"/>
          <a:ext cx="11163527" cy="7386977"/>
        </p:xfrm>
        <a:graphic>
          <a:graphicData uri="http://schemas.openxmlformats.org/drawingml/2006/table">
            <a:tbl>
              <a:tblPr/>
              <a:tblGrid>
                <a:gridCol w="3527740">
                  <a:extLst>
                    <a:ext uri="{9D8B030D-6E8A-4147-A177-3AD203B41FA5}">
                      <a16:colId xmlns:a16="http://schemas.microsoft.com/office/drawing/2014/main" val="3471683067"/>
                    </a:ext>
                  </a:extLst>
                </a:gridCol>
                <a:gridCol w="3531019">
                  <a:extLst>
                    <a:ext uri="{9D8B030D-6E8A-4147-A177-3AD203B41FA5}">
                      <a16:colId xmlns:a16="http://schemas.microsoft.com/office/drawing/2014/main" val="1597003769"/>
                    </a:ext>
                  </a:extLst>
                </a:gridCol>
                <a:gridCol w="1626170">
                  <a:extLst>
                    <a:ext uri="{9D8B030D-6E8A-4147-A177-3AD203B41FA5}">
                      <a16:colId xmlns:a16="http://schemas.microsoft.com/office/drawing/2014/main" val="1572381744"/>
                    </a:ext>
                  </a:extLst>
                </a:gridCol>
                <a:gridCol w="2478598">
                  <a:extLst>
                    <a:ext uri="{9D8B030D-6E8A-4147-A177-3AD203B41FA5}">
                      <a16:colId xmlns:a16="http://schemas.microsoft.com/office/drawing/2014/main" val="1593892287"/>
                    </a:ext>
                  </a:extLst>
                </a:gridCol>
              </a:tblGrid>
              <a:tr h="577060"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「夫婦で話そう我が家のライフプラン」セミナー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2982330"/>
                  </a:ext>
                </a:extLst>
              </a:tr>
              <a:tr h="292969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①ご夫婦氏名　・ふりがな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ふりがな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②年齢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　　　　歳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197431"/>
                  </a:ext>
                </a:extLst>
              </a:tr>
              <a:tr h="47940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氏名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8365607"/>
                  </a:ext>
                </a:extLst>
              </a:tr>
              <a:tr h="29296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ふりがな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　　　　歳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9469057"/>
                  </a:ext>
                </a:extLst>
              </a:tr>
              <a:tr h="47940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氏名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3979432"/>
                  </a:ext>
                </a:extLst>
              </a:tr>
              <a:tr h="639206"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③住　所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〒　　　　　　　　　　　　　　　　住所　　　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2655737"/>
                  </a:ext>
                </a:extLst>
              </a:tr>
              <a:tr h="364595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④連絡先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どなたの電話番号ですか　　（氏名　　　　　　　　　　　　　　）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游ゴシック" panose="020B0400000000000000" pitchFamily="50" charset="-128"/>
                        </a:rPr>
                        <a:t>E-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游ゴシック" panose="020B0400000000000000" pitchFamily="50" charset="-128"/>
                        </a:rPr>
                        <a:t>メール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3896558"/>
                  </a:ext>
                </a:extLst>
              </a:tr>
              <a:tr h="47940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游ゴシック" panose="020B0400000000000000" pitchFamily="50" charset="-128"/>
                        </a:rPr>
                        <a:t>TEL：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6997801"/>
                  </a:ext>
                </a:extLst>
              </a:tr>
              <a:tr h="292969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　⑤</a:t>
                      </a:r>
                      <a:r>
                        <a:rPr lang="en-US" altLang="ja-J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Zoom</a:t>
                      </a:r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を使ったことがありますか？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〇で囲んでください。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7761844"/>
                  </a:ext>
                </a:extLst>
              </a:tr>
              <a:tr h="55042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　　　　　　　　１．ある　　　　　　　　　　　　　　　　　　　　　　　２．ない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0050829"/>
                  </a:ext>
                </a:extLst>
              </a:tr>
              <a:tr h="292969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⑥当日の参加方法を教えてください。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〇で囲んでください。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950688"/>
                  </a:ext>
                </a:extLst>
              </a:tr>
              <a:tr h="55042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　　　　　　　　１．オンライン（</a:t>
                      </a:r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Zoom</a:t>
                      </a:r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　　　　　　　　　　　　２．受講会場（鹿本市民センター）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2157212"/>
                  </a:ext>
                </a:extLst>
              </a:tr>
              <a:tr h="292969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⑦セミナーで聞きたいことをご記入ください。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例：子ども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人の教育費はどのくらい必要なのか？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4644610"/>
                  </a:ext>
                </a:extLst>
              </a:tr>
              <a:tr h="79012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9681895"/>
                  </a:ext>
                </a:extLst>
              </a:tr>
              <a:tr h="292969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⑧申込理由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参考のため、本講座を申し込みされた動機や目的をご記入ください。</a:t>
                      </a:r>
                    </a:p>
                  </a:txBody>
                  <a:tcPr marL="8368" marR="8368" marT="83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4902609"/>
                  </a:ext>
                </a:extLst>
              </a:tr>
              <a:tr h="7191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368" marR="8368" marT="836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90136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5554634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1188</TotalTime>
  <Words>357</Words>
  <Application>Microsoft Office PowerPoint</Application>
  <PresentationFormat>ユーザー設定</PresentationFormat>
  <Paragraphs>55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メイリオ</vt:lpstr>
      <vt:lpstr>Arial</vt:lpstr>
      <vt:lpstr>Calibri</vt:lpstr>
      <vt:lpstr>Trebuchet MS</vt:lpstr>
      <vt:lpstr>Wingdings 3</vt:lpstr>
      <vt:lpstr>ファセット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山鹿市男女共同参画推進室の事業</dc:title>
  <dc:creator>河野 彰慶</dc:creator>
  <cp:lastModifiedBy>Yamaga-r201</cp:lastModifiedBy>
  <cp:revision>129</cp:revision>
  <cp:lastPrinted>2021-09-14T00:51:05Z</cp:lastPrinted>
  <dcterms:created xsi:type="dcterms:W3CDTF">2019-02-05T06:32:55Z</dcterms:created>
  <dcterms:modified xsi:type="dcterms:W3CDTF">2021-09-29T04:18:42Z</dcterms:modified>
</cp:coreProperties>
</file>